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26-10-2020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aladvies.net/" TargetMode="External"/><Relationship Id="rId2" Type="http://schemas.openxmlformats.org/officeDocument/2006/relationships/hyperlink" Target="http://www.beterspellen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chrijfwijzer.nl/" TargetMode="External"/><Relationship Id="rId4" Type="http://schemas.openxmlformats.org/officeDocument/2006/relationships/hyperlink" Target="onzetaal.n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1043608" y="1556792"/>
            <a:ext cx="6840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/>
              <a:t>Hulpmiddelen voor foutloze teksten.</a:t>
            </a:r>
            <a:endParaRPr lang="nl-NL" sz="4400" dirty="0"/>
          </a:p>
        </p:txBody>
      </p:sp>
      <p:sp>
        <p:nvSpPr>
          <p:cNvPr id="4" name="Tekstvak 3"/>
          <p:cNvSpPr txBox="1"/>
          <p:nvPr/>
        </p:nvSpPr>
        <p:spPr>
          <a:xfrm>
            <a:off x="1046521" y="309466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Hoe een foutloze tekst te schrijven?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Na deze les weet je:</a:t>
            </a:r>
          </a:p>
          <a:p>
            <a:r>
              <a:rPr lang="nl-NL" dirty="0" smtClean="0"/>
              <a:t>Welke fouten Word wel en niet uit de tekst haalt.</a:t>
            </a:r>
          </a:p>
          <a:p>
            <a:r>
              <a:rPr lang="nl-NL" dirty="0" smtClean="0"/>
              <a:t>Wat handige websites zijn met taaladviezen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002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kan de spellingcontrole </a:t>
            </a:r>
            <a:r>
              <a:rPr lang="nl-NL" u="sng" dirty="0"/>
              <a:t>wel</a:t>
            </a:r>
            <a:r>
              <a:rPr lang="nl-NL" dirty="0"/>
              <a:t>?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losse </a:t>
            </a:r>
            <a:r>
              <a:rPr lang="nl-NL" dirty="0"/>
              <a:t>woorden  </a:t>
            </a:r>
          </a:p>
          <a:p>
            <a:r>
              <a:rPr lang="nl-NL" dirty="0"/>
              <a:t>Dubbele woorden  </a:t>
            </a:r>
          </a:p>
          <a:p>
            <a:r>
              <a:rPr lang="nl-NL" dirty="0" smtClean="0"/>
              <a:t>woorden </a:t>
            </a:r>
            <a:r>
              <a:rPr lang="nl-NL" dirty="0"/>
              <a:t>fout rekenen die goed </a:t>
            </a:r>
            <a:r>
              <a:rPr lang="nl-NL" dirty="0" smtClean="0"/>
              <a:t>zijn</a:t>
            </a:r>
            <a:r>
              <a:rPr lang="nl-NL" dirty="0"/>
              <a:t>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284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kan de spellingcontrole </a:t>
            </a:r>
            <a:r>
              <a:rPr lang="nl-NL" u="sng" dirty="0"/>
              <a:t>niet</a:t>
            </a:r>
            <a:r>
              <a:rPr lang="nl-NL" dirty="0"/>
              <a:t>?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Weten wat jij </a:t>
            </a:r>
            <a:r>
              <a:rPr lang="nl-NL" dirty="0" smtClean="0"/>
              <a:t>bedoelt</a:t>
            </a:r>
            <a:r>
              <a:rPr lang="nl-NL" dirty="0"/>
              <a:t> </a:t>
            </a:r>
          </a:p>
          <a:p>
            <a:r>
              <a:rPr lang="nl-NL" dirty="0"/>
              <a:t>Zinsbouw controleren</a:t>
            </a:r>
            <a:r>
              <a:rPr lang="nl-NL" dirty="0" smtClean="0"/>
              <a:t>.</a:t>
            </a:r>
            <a:r>
              <a:rPr lang="nl-NL" dirty="0"/>
              <a:t> </a:t>
            </a:r>
          </a:p>
          <a:p>
            <a:r>
              <a:rPr lang="nl-NL" dirty="0"/>
              <a:t>Werkwoordsvormen controleren  </a:t>
            </a:r>
          </a:p>
          <a:p>
            <a:r>
              <a:rPr lang="nl-NL" dirty="0"/>
              <a:t>Controleren of woorden los of vast moeten. </a:t>
            </a:r>
          </a:p>
        </p:txBody>
      </p:sp>
    </p:spTree>
    <p:extLst>
      <p:ext uri="{BB962C8B-B14F-4D97-AF65-F5344CB8AC3E}">
        <p14:creationId xmlns:p14="http://schemas.microsoft.com/office/powerpoint/2010/main" val="42397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Handige websites met taaladviezen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www.beterspellen.nl</a:t>
            </a:r>
            <a:endParaRPr lang="nl-NL" dirty="0" smtClean="0"/>
          </a:p>
          <a:p>
            <a:r>
              <a:rPr lang="nl-NL" dirty="0" smtClean="0">
                <a:hlinkClick r:id="rId3"/>
              </a:rPr>
              <a:t>www.taaladvies.net</a:t>
            </a:r>
            <a:endParaRPr lang="nl-NL" dirty="0" smtClean="0"/>
          </a:p>
          <a:p>
            <a:r>
              <a:rPr lang="nl-NL" dirty="0" smtClean="0">
                <a:hlinkClick r:id="rId4" action="ppaction://hlinkfile"/>
              </a:rPr>
              <a:t>onzetaal.nl</a:t>
            </a:r>
            <a:endParaRPr lang="nl-NL" dirty="0" smtClean="0"/>
          </a:p>
          <a:p>
            <a:r>
              <a:rPr lang="nl-NL" dirty="0" smtClean="0">
                <a:hlinkClick r:id="rId5"/>
              </a:rPr>
              <a:t>www.schrijfwijzer.nl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536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10" ma:contentTypeDescription="Een nieuw document maken." ma:contentTypeScope="" ma:versionID="993a27deb877726d9057bb5f3ca52294">
  <xsd:schema xmlns:xsd="http://www.w3.org/2001/XMLSchema" xmlns:xs="http://www.w3.org/2001/XMLSchema" xmlns:p="http://schemas.microsoft.com/office/2006/metadata/properties" xmlns:ns3="5cdedd98-05a6-4844-a2be-4403c98339c5" xmlns:ns4="9332b1e5-03ec-4bd9-988a-b56970a22ef6" targetNamespace="http://schemas.microsoft.com/office/2006/metadata/properties" ma:root="true" ma:fieldsID="26783357eb4376f1743456c5ee919fcb" ns3:_="" ns4:_="">
    <xsd:import namespace="5cdedd98-05a6-4844-a2be-4403c98339c5"/>
    <xsd:import namespace="9332b1e5-03ec-4bd9-988a-b56970a22e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2b1e5-03ec-4bd9-988a-b56970a22ef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9C4E44-B8B0-441E-8922-60AF1BF826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9332b1e5-03ec-4bd9-988a-b56970a22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CA921E-07ED-4F2F-8CFC-35154A2172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C001CD-1DE3-4A81-A60A-34CC15C1022E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5cdedd98-05a6-4844-a2be-4403c98339c5"/>
    <ds:schemaRef ds:uri="http://schemas.microsoft.com/office/infopath/2007/PartnerControls"/>
    <ds:schemaRef ds:uri="http://schemas.openxmlformats.org/package/2006/metadata/core-properties"/>
    <ds:schemaRef ds:uri="9332b1e5-03ec-4bd9-988a-b56970a22ef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91</Words>
  <Application>Microsoft Office PowerPoint</Application>
  <PresentationFormat>Diavoorstelling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PowerPoint-presentatie</vt:lpstr>
      <vt:lpstr>Inhoud</vt:lpstr>
      <vt:lpstr>Wat kan de spellingcontrole wel? </vt:lpstr>
      <vt:lpstr>Wat kan de spellingcontrole niet? </vt:lpstr>
      <vt:lpstr>Handige websites met taaladviezen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28</cp:revision>
  <dcterms:created xsi:type="dcterms:W3CDTF">2013-11-15T15:05:42Z</dcterms:created>
  <dcterms:modified xsi:type="dcterms:W3CDTF">2020-10-26T13:38:57Z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